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0160000" cy="7620000"/>
  <p:notesSz cx="7620000" cy="10160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1392" y="-12"/>
      </p:cViewPr>
      <p:guideLst>
        <p:guide orient="horz" pos="2400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5810455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 txBox="1">
            <a:spLocks noGrp="1"/>
          </p:cNvSpPr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defRPr sz="3200"/>
            </a:lvl1pPr>
            <a:lvl2pPr algn="ctr">
              <a:spcBef>
                <a:spcPts val="0"/>
              </a:spcBef>
              <a:buSzPct val="100000"/>
              <a:defRPr sz="3200"/>
            </a:lvl2pPr>
            <a:lvl3pPr algn="ctr">
              <a:spcBef>
                <a:spcPts val="0"/>
              </a:spcBef>
              <a:buSzPct val="100000"/>
              <a:defRPr sz="3200"/>
            </a:lvl3pPr>
            <a:lvl4pPr algn="ctr">
              <a:spcBef>
                <a:spcPts val="0"/>
              </a:spcBef>
              <a:buSzPct val="100000"/>
              <a:defRPr sz="3200"/>
            </a:lvl4pPr>
            <a:lvl5pPr algn="ctr">
              <a:spcBef>
                <a:spcPts val="0"/>
              </a:spcBef>
              <a:buSzPct val="100000"/>
              <a:defRPr sz="3200"/>
            </a:lvl5pPr>
            <a:lvl6pPr algn="ctr">
              <a:spcBef>
                <a:spcPts val="0"/>
              </a:spcBef>
              <a:buSzPct val="100000"/>
              <a:defRPr sz="3200"/>
            </a:lvl6pPr>
            <a:lvl7pPr algn="ctr">
              <a:spcBef>
                <a:spcPts val="0"/>
              </a:spcBef>
              <a:buSzPct val="100000"/>
              <a:defRPr sz="3200"/>
            </a:lvl7pPr>
            <a:lvl8pPr algn="ctr">
              <a:spcBef>
                <a:spcPts val="0"/>
              </a:spcBef>
              <a:buSzPct val="100000"/>
              <a:defRPr sz="3200"/>
            </a:lvl8pPr>
            <a:lvl9pPr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99224"/>
              <a:defRPr sz="4266"/>
            </a:lvl1pPr>
            <a:lvl2pPr>
              <a:spcBef>
                <a:spcPts val="0"/>
              </a:spcBef>
              <a:buSzPct val="99224"/>
              <a:defRPr sz="4266"/>
            </a:lvl2pPr>
            <a:lvl3pPr>
              <a:spcBef>
                <a:spcPts val="0"/>
              </a:spcBef>
              <a:buSzPct val="99224"/>
              <a:defRPr sz="4266"/>
            </a:lvl3pPr>
            <a:lvl4pPr>
              <a:spcBef>
                <a:spcPts val="0"/>
              </a:spcBef>
              <a:buSzPct val="99224"/>
              <a:defRPr sz="4266"/>
            </a:lvl4pPr>
            <a:lvl5pPr>
              <a:spcBef>
                <a:spcPts val="0"/>
              </a:spcBef>
              <a:buSzPct val="99224"/>
              <a:defRPr sz="4266"/>
            </a:lvl5pPr>
            <a:lvl6pPr>
              <a:spcBef>
                <a:spcPts val="0"/>
              </a:spcBef>
              <a:buSzPct val="99224"/>
              <a:defRPr sz="4266"/>
            </a:lvl6pPr>
            <a:lvl7pPr>
              <a:spcBef>
                <a:spcPts val="0"/>
              </a:spcBef>
              <a:buSzPct val="99224"/>
              <a:defRPr sz="4266"/>
            </a:lvl7pPr>
            <a:lvl8pPr>
              <a:spcBef>
                <a:spcPts val="0"/>
              </a:spcBef>
              <a:buSzPct val="99224"/>
              <a:defRPr sz="4266"/>
            </a:lvl8pPr>
            <a:lvl9pPr>
              <a:spcBef>
                <a:spcPts val="0"/>
              </a:spcBef>
              <a:buSzPct val="99224"/>
              <a:defRPr sz="4266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98765"/>
              <a:defRPr sz="2666"/>
            </a:lvl1pPr>
            <a:lvl2pPr>
              <a:spcBef>
                <a:spcPts val="0"/>
              </a:spcBef>
              <a:buSzPct val="98765"/>
              <a:defRPr sz="2666"/>
            </a:lvl2pPr>
            <a:lvl3pPr>
              <a:spcBef>
                <a:spcPts val="0"/>
              </a:spcBef>
              <a:buSzPct val="98765"/>
              <a:defRPr sz="2666"/>
            </a:lvl3pPr>
            <a:lvl4pPr>
              <a:spcBef>
                <a:spcPts val="0"/>
              </a:spcBef>
              <a:buSzPct val="98765"/>
              <a:defRPr sz="2666"/>
            </a:lvl4pPr>
            <a:lvl5pPr>
              <a:spcBef>
                <a:spcPts val="0"/>
              </a:spcBef>
              <a:buSzPct val="98765"/>
              <a:defRPr sz="2666"/>
            </a:lvl5pPr>
            <a:lvl6pPr>
              <a:spcBef>
                <a:spcPts val="0"/>
              </a:spcBef>
              <a:buSzPct val="98765"/>
              <a:defRPr sz="2666"/>
            </a:lvl6pPr>
            <a:lvl7pPr>
              <a:spcBef>
                <a:spcPts val="0"/>
              </a:spcBef>
              <a:buSzPct val="98765"/>
              <a:defRPr sz="2666"/>
            </a:lvl7pPr>
            <a:lvl8pPr>
              <a:spcBef>
                <a:spcPts val="0"/>
              </a:spcBef>
              <a:buSzPct val="98765"/>
              <a:defRPr sz="2666"/>
            </a:lvl8pPr>
            <a:lvl9pPr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99224"/>
              <a:defRPr sz="4266"/>
            </a:lvl1pPr>
            <a:lvl2pPr>
              <a:spcBef>
                <a:spcPts val="0"/>
              </a:spcBef>
              <a:buSzPct val="99224"/>
              <a:defRPr sz="4266"/>
            </a:lvl2pPr>
            <a:lvl3pPr>
              <a:spcBef>
                <a:spcPts val="0"/>
              </a:spcBef>
              <a:buSzPct val="99224"/>
              <a:defRPr sz="4266"/>
            </a:lvl3pPr>
            <a:lvl4pPr>
              <a:spcBef>
                <a:spcPts val="0"/>
              </a:spcBef>
              <a:buSzPct val="99224"/>
              <a:defRPr sz="4266"/>
            </a:lvl4pPr>
            <a:lvl5pPr>
              <a:spcBef>
                <a:spcPts val="0"/>
              </a:spcBef>
              <a:buSzPct val="99224"/>
              <a:defRPr sz="4266"/>
            </a:lvl5pPr>
            <a:lvl6pPr>
              <a:spcBef>
                <a:spcPts val="0"/>
              </a:spcBef>
              <a:buSzPct val="99224"/>
              <a:defRPr sz="4266"/>
            </a:lvl6pPr>
            <a:lvl7pPr>
              <a:spcBef>
                <a:spcPts val="0"/>
              </a:spcBef>
              <a:buSzPct val="99224"/>
              <a:defRPr sz="4266"/>
            </a:lvl7pPr>
            <a:lvl8pPr>
              <a:spcBef>
                <a:spcPts val="0"/>
              </a:spcBef>
              <a:buSzPct val="99224"/>
              <a:defRPr sz="4266"/>
            </a:lvl8pPr>
            <a:lvl9pPr>
              <a:spcBef>
                <a:spcPts val="0"/>
              </a:spcBef>
              <a:buSzPct val="99224"/>
              <a:defRPr sz="4266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98765"/>
              <a:defRPr sz="2666"/>
            </a:lvl1pPr>
            <a:lvl2pPr>
              <a:spcBef>
                <a:spcPts val="0"/>
              </a:spcBef>
              <a:buSzPct val="98765"/>
              <a:defRPr sz="2666"/>
            </a:lvl2pPr>
            <a:lvl3pPr>
              <a:spcBef>
                <a:spcPts val="0"/>
              </a:spcBef>
              <a:buSzPct val="98765"/>
              <a:defRPr sz="2666"/>
            </a:lvl3pPr>
            <a:lvl4pPr>
              <a:spcBef>
                <a:spcPts val="0"/>
              </a:spcBef>
              <a:buSzPct val="98765"/>
              <a:defRPr sz="2666"/>
            </a:lvl4pPr>
            <a:lvl5pPr>
              <a:spcBef>
                <a:spcPts val="0"/>
              </a:spcBef>
              <a:buSzPct val="98765"/>
              <a:defRPr sz="2666"/>
            </a:lvl5pPr>
            <a:lvl6pPr>
              <a:spcBef>
                <a:spcPts val="0"/>
              </a:spcBef>
              <a:buSzPct val="98765"/>
              <a:defRPr sz="2666"/>
            </a:lvl6pPr>
            <a:lvl7pPr>
              <a:spcBef>
                <a:spcPts val="0"/>
              </a:spcBef>
              <a:buSzPct val="98765"/>
              <a:defRPr sz="2666"/>
            </a:lvl7pPr>
            <a:lvl8pPr>
              <a:spcBef>
                <a:spcPts val="0"/>
              </a:spcBef>
              <a:buSzPct val="98765"/>
              <a:defRPr sz="2666"/>
            </a:lvl8pPr>
            <a:lvl9pPr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2"/>
          </p:nvPr>
        </p:nvSpPr>
        <p:spPr>
          <a:xfrm>
            <a:off x="538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98765"/>
              <a:defRPr sz="2666"/>
            </a:lvl1pPr>
            <a:lvl2pPr>
              <a:spcBef>
                <a:spcPts val="0"/>
              </a:spcBef>
              <a:buSzPct val="98765"/>
              <a:defRPr sz="2666"/>
            </a:lvl2pPr>
            <a:lvl3pPr>
              <a:spcBef>
                <a:spcPts val="0"/>
              </a:spcBef>
              <a:buSzPct val="98765"/>
              <a:defRPr sz="2666"/>
            </a:lvl3pPr>
            <a:lvl4pPr>
              <a:spcBef>
                <a:spcPts val="0"/>
              </a:spcBef>
              <a:buSzPct val="98765"/>
              <a:defRPr sz="2666"/>
            </a:lvl4pPr>
            <a:lvl5pPr>
              <a:spcBef>
                <a:spcPts val="0"/>
              </a:spcBef>
              <a:buSzPct val="98765"/>
              <a:defRPr sz="2666"/>
            </a:lvl5pPr>
            <a:lvl6pPr>
              <a:spcBef>
                <a:spcPts val="0"/>
              </a:spcBef>
              <a:buSzPct val="98765"/>
              <a:defRPr sz="2666"/>
            </a:lvl6pPr>
            <a:lvl7pPr>
              <a:spcBef>
                <a:spcPts val="0"/>
              </a:spcBef>
              <a:buSzPct val="98765"/>
              <a:defRPr sz="2666"/>
            </a:lvl7pPr>
            <a:lvl8pPr>
              <a:spcBef>
                <a:spcPts val="0"/>
              </a:spcBef>
              <a:buSzPct val="98765"/>
              <a:defRPr sz="2666"/>
            </a:lvl8pPr>
            <a:lvl9pPr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defRPr sz="3200"/>
            </a:lvl1pPr>
            <a:lvl2pPr algn="ctr">
              <a:spcBef>
                <a:spcPts val="0"/>
              </a:spcBef>
              <a:buSzPct val="100000"/>
              <a:defRPr sz="3200"/>
            </a:lvl2pPr>
            <a:lvl3pPr algn="ctr">
              <a:spcBef>
                <a:spcPts val="0"/>
              </a:spcBef>
              <a:buSzPct val="100000"/>
              <a:defRPr sz="3200"/>
            </a:lvl3pPr>
            <a:lvl4pPr algn="ctr">
              <a:spcBef>
                <a:spcPts val="0"/>
              </a:spcBef>
              <a:buSzPct val="100000"/>
              <a:defRPr sz="3200"/>
            </a:lvl4pPr>
            <a:lvl5pPr algn="ctr">
              <a:spcBef>
                <a:spcPts val="0"/>
              </a:spcBef>
              <a:buSzPct val="100000"/>
              <a:defRPr sz="3200"/>
            </a:lvl5pPr>
            <a:lvl6pPr algn="ctr">
              <a:spcBef>
                <a:spcPts val="0"/>
              </a:spcBef>
              <a:buSzPct val="100000"/>
              <a:defRPr sz="3200"/>
            </a:lvl6pPr>
            <a:lvl7pPr algn="ctr">
              <a:spcBef>
                <a:spcPts val="0"/>
              </a:spcBef>
              <a:buSzPct val="100000"/>
              <a:defRPr sz="3200"/>
            </a:lvl7pPr>
            <a:lvl8pPr algn="ctr">
              <a:spcBef>
                <a:spcPts val="0"/>
              </a:spcBef>
              <a:buSzPct val="100000"/>
              <a:defRPr sz="3200"/>
            </a:lvl8pPr>
            <a:lvl9pPr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Shape 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2000" y="2367125"/>
            <a:ext cx="8635999" cy="163335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Shape 20"/>
          <p:cNvSpPr txBox="1"/>
          <p:nvPr/>
        </p:nvSpPr>
        <p:spPr>
          <a:xfrm>
            <a:off x="762000" y="2367125"/>
            <a:ext cx="8712199" cy="204523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00000"/>
              </a:lnSpc>
              <a:spcBef>
                <a:spcPts val="218"/>
              </a:spcBef>
              <a:spcAft>
                <a:spcPts val="218"/>
              </a:spcAft>
              <a:buNone/>
            </a:pPr>
            <a:r>
              <a:rPr lang="en-US" sz="4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 you spot the hidden message in these famous logos?</a:t>
            </a:r>
          </a:p>
        </p:txBody>
      </p:sp>
      <p:pic>
        <p:nvPicPr>
          <p:cNvPr id="21" name="Shape 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0" y="4318000"/>
            <a:ext cx="7112000" cy="1947325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Shape 22"/>
          <p:cNvSpPr txBox="1">
            <a:spLocks noGrp="1"/>
          </p:cNvSpPr>
          <p:nvPr>
            <p:ph type="subTitle" idx="4294967295"/>
          </p:nvPr>
        </p:nvSpPr>
        <p:spPr>
          <a:xfrm>
            <a:off x="1524000" y="5063076"/>
            <a:ext cx="7188199" cy="202352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3200" dirty="0" smtClean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Digital Media Art: Mr. </a:t>
            </a:r>
            <a:r>
              <a:rPr lang="en-US" sz="3200" dirty="0" err="1" smtClean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Uhl</a:t>
            </a:r>
            <a:endParaRPr lang="en-US" sz="3200" dirty="0" smtClean="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indent="0"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 smtClean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Adapted From: Mrs</a:t>
            </a:r>
            <a:r>
              <a:rPr lang="en-US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dirty="0" smtClean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Baxter, Conroe </a:t>
            </a:r>
            <a:r>
              <a:rPr lang="en-US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HS 2012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Shape 8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305150"/>
            <a:ext cx="9143999" cy="1269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778000"/>
            <a:ext cx="9143999" cy="5028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Shape 8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03200" y="406400"/>
            <a:ext cx="9916624" cy="5835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Shape 9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305150"/>
            <a:ext cx="9143999" cy="1269974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 txBox="1">
            <a:spLocks noGrp="1"/>
          </p:cNvSpPr>
          <p:nvPr>
            <p:ph type="title" idx="4294967295"/>
          </p:nvPr>
        </p:nvSpPr>
        <p:spPr>
          <a:xfrm>
            <a:off x="508000" y="305150"/>
            <a:ext cx="9220200" cy="140274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 rtl="0">
              <a:lnSpc>
                <a:spcPct val="100000"/>
              </a:lnSpc>
              <a:spcBef>
                <a:spcPts val="218"/>
              </a:spcBef>
              <a:spcAft>
                <a:spcPts val="218"/>
              </a:spcAft>
              <a:buNone/>
            </a:pPr>
            <a:r>
              <a:rPr lang="en-US" sz="4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There is a sideways chocolate kiss between "K" and "I."</a:t>
            </a:r>
          </a:p>
        </p:txBody>
      </p:sp>
      <p:pic>
        <p:nvPicPr>
          <p:cNvPr id="96" name="Shape 9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778000"/>
            <a:ext cx="9143999" cy="5028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70350" y="1862650"/>
            <a:ext cx="8781624" cy="5005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Shape 10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9175" y="359975"/>
            <a:ext cx="9143999" cy="1269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778000"/>
            <a:ext cx="9143999" cy="5028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Shape 10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16725" y="309125"/>
            <a:ext cx="8497575" cy="7183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Shape 10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9175" y="359975"/>
            <a:ext cx="9143999" cy="1269974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Shape 110"/>
          <p:cNvSpPr txBox="1">
            <a:spLocks noGrp="1"/>
          </p:cNvSpPr>
          <p:nvPr>
            <p:ph type="title" idx="4294967295"/>
          </p:nvPr>
        </p:nvSpPr>
        <p:spPr>
          <a:xfrm>
            <a:off x="589175" y="359975"/>
            <a:ext cx="9220200" cy="200203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32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There is a bear if you look closely at image of Matterhorn . Toblerone chocolate bars originated in Berne, Switzerland whose symbol is the bear.</a:t>
            </a:r>
          </a:p>
        </p:txBody>
      </p:sp>
      <p:pic>
        <p:nvPicPr>
          <p:cNvPr id="111" name="Shape 11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778000"/>
            <a:ext cx="9143999" cy="5028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240175" y="1603875"/>
            <a:ext cx="5842000" cy="5841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Shape 1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305150"/>
            <a:ext cx="9143999" cy="1269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Shape 1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778000"/>
            <a:ext cx="9143999" cy="5028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13550" y="105325"/>
            <a:ext cx="9025599" cy="7291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Shape 1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305150"/>
            <a:ext cx="9143999" cy="1269974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Shape 125"/>
          <p:cNvSpPr txBox="1">
            <a:spLocks noGrp="1"/>
          </p:cNvSpPr>
          <p:nvPr>
            <p:ph type="title" idx="4294967295"/>
          </p:nvPr>
        </p:nvSpPr>
        <p:spPr>
          <a:xfrm>
            <a:off x="508000" y="305150"/>
            <a:ext cx="9220200" cy="140274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00000"/>
              </a:lnSpc>
              <a:spcBef>
                <a:spcPts val="218"/>
              </a:spcBef>
              <a:spcAft>
                <a:spcPts val="218"/>
              </a:spcAft>
              <a:buNone/>
            </a:pPr>
            <a:r>
              <a:rPr lang="en-US" sz="4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See "31" embedded in the "B R?" Thirty one-wonderful flavors!</a:t>
            </a:r>
          </a:p>
        </p:txBody>
      </p:sp>
      <p:pic>
        <p:nvPicPr>
          <p:cNvPr id="126" name="Shape 1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778000"/>
            <a:ext cx="9143999" cy="5028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Shape 12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370650" y="1744125"/>
            <a:ext cx="5757324" cy="565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Shape 1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305150"/>
            <a:ext cx="9143999" cy="1269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Shape 1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778000"/>
            <a:ext cx="9143999" cy="5028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Shape 13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12800" y="203200"/>
            <a:ext cx="8194224" cy="7002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Shape 1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305150"/>
            <a:ext cx="9143999" cy="1269974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Shape 140"/>
          <p:cNvSpPr txBox="1">
            <a:spLocks noGrp="1"/>
          </p:cNvSpPr>
          <p:nvPr>
            <p:ph type="title" idx="4294967295"/>
          </p:nvPr>
        </p:nvSpPr>
        <p:spPr>
          <a:xfrm>
            <a:off x="508000" y="305150"/>
            <a:ext cx="9220200" cy="13461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 rtl="0">
              <a:lnSpc>
                <a:spcPct val="100000"/>
              </a:lnSpc>
              <a:spcBef>
                <a:spcPts val="218"/>
              </a:spcBef>
              <a:spcAft>
                <a:spcPts val="218"/>
              </a:spcAft>
              <a:buNone/>
            </a:pPr>
            <a:r>
              <a:rPr lang="en-US" sz="4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See the gorilla and lioness?</a:t>
            </a:r>
          </a:p>
        </p:txBody>
      </p:sp>
      <p:pic>
        <p:nvPicPr>
          <p:cNvPr id="141" name="Shape 14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778000"/>
            <a:ext cx="9143999" cy="5028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Shape 14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608650" y="1439325"/>
            <a:ext cx="7196650" cy="587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Shape 14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11325" y="2499650"/>
            <a:ext cx="3725324" cy="1269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Shape 14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35200" y="203200"/>
            <a:ext cx="5671624" cy="7043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Shape 1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11325" y="2499650"/>
            <a:ext cx="3725324" cy="1269974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Shape 154"/>
          <p:cNvSpPr txBox="1">
            <a:spLocks noGrp="1"/>
          </p:cNvSpPr>
          <p:nvPr>
            <p:ph type="title" idx="4294967295"/>
          </p:nvPr>
        </p:nvSpPr>
        <p:spPr>
          <a:xfrm>
            <a:off x="6011325" y="2499650"/>
            <a:ext cx="3801524" cy="204523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 rtl="0">
              <a:lnSpc>
                <a:spcPct val="100000"/>
              </a:lnSpc>
              <a:spcBef>
                <a:spcPts val="218"/>
              </a:spcBef>
              <a:spcAft>
                <a:spcPts val="218"/>
              </a:spcAft>
              <a:buNone/>
            </a:pPr>
            <a:r>
              <a:rPr lang="en-US" sz="4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Smiley face is also a "g" like in "goodwill."</a:t>
            </a:r>
          </a:p>
        </p:txBody>
      </p:sp>
      <p:pic>
        <p:nvPicPr>
          <p:cNvPr id="155" name="Shape 15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338650"/>
            <a:ext cx="5249325" cy="6824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Shape 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305150"/>
            <a:ext cx="9143999" cy="1269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Shape 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778000"/>
            <a:ext cx="9143999" cy="5028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Shape 2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03200" y="1625600"/>
            <a:ext cx="9584724" cy="338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Shape 16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592650"/>
            <a:ext cx="9143999" cy="1269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Shape 16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778000"/>
            <a:ext cx="9143999" cy="5028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Shape 16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9225" y="327525"/>
            <a:ext cx="8125625" cy="7067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Shape 1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592650"/>
            <a:ext cx="9143999" cy="1269974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Shape 168"/>
          <p:cNvSpPr txBox="1">
            <a:spLocks noGrp="1"/>
          </p:cNvSpPr>
          <p:nvPr>
            <p:ph type="title" idx="4294967295"/>
          </p:nvPr>
        </p:nvSpPr>
        <p:spPr>
          <a:xfrm>
            <a:off x="508000" y="101600"/>
            <a:ext cx="9220200" cy="223023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 rtl="0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None/>
            </a:pPr>
            <a:r>
              <a:rPr lang="en-US"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Used to be the emblem for the Milwaukee Brewers. Baseball glove forms an "M" and a "B." Logo was designed by a college art student.</a:t>
            </a:r>
          </a:p>
        </p:txBody>
      </p:sp>
      <p:pic>
        <p:nvPicPr>
          <p:cNvPr id="169" name="Shape 16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778000"/>
            <a:ext cx="9143999" cy="5028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Shape 17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524000" y="2133600"/>
            <a:ext cx="7037475" cy="5629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Shape 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305150"/>
            <a:ext cx="9143999" cy="1269974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Shape 35"/>
          <p:cNvSpPr txBox="1">
            <a:spLocks noGrp="1"/>
          </p:cNvSpPr>
          <p:nvPr>
            <p:ph type="title" idx="4294967295"/>
          </p:nvPr>
        </p:nvSpPr>
        <p:spPr>
          <a:xfrm>
            <a:off x="508000" y="305150"/>
            <a:ext cx="9220200" cy="140274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00000"/>
              </a:lnSpc>
              <a:spcBef>
                <a:spcPts val="218"/>
              </a:spcBef>
              <a:spcAft>
                <a:spcPts val="218"/>
              </a:spcAft>
              <a:buNone/>
            </a:pPr>
            <a:r>
              <a:rPr lang="en-US" sz="4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 you see the arrow between the second "E" and "x"?? </a:t>
            </a:r>
          </a:p>
        </p:txBody>
      </p:sp>
      <p:pic>
        <p:nvPicPr>
          <p:cNvPr id="36" name="Shape 3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778000"/>
            <a:ext cx="9143999" cy="5028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Shape 3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28500" y="2624650"/>
            <a:ext cx="9260399" cy="2963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Shape 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305150"/>
            <a:ext cx="9143999" cy="1269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Shape 4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778000"/>
            <a:ext cx="9143999" cy="5028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Shape 4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1600" y="609600"/>
            <a:ext cx="9770275" cy="6412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Shape 4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305150"/>
            <a:ext cx="9143999" cy="1269974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Shape 50"/>
          <p:cNvSpPr txBox="1">
            <a:spLocks noGrp="1"/>
          </p:cNvSpPr>
          <p:nvPr>
            <p:ph type="title" idx="4294967295"/>
          </p:nvPr>
        </p:nvSpPr>
        <p:spPr>
          <a:xfrm>
            <a:off x="508000" y="305150"/>
            <a:ext cx="9220200" cy="204523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 rtl="0">
              <a:lnSpc>
                <a:spcPct val="100000"/>
              </a:lnSpc>
              <a:spcBef>
                <a:spcPts val="218"/>
              </a:spcBef>
              <a:spcAft>
                <a:spcPts val="218"/>
              </a:spcAft>
              <a:buNone/>
            </a:pPr>
            <a:r>
              <a:rPr lang="en-US" sz="4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2nd and 3rd "t's" are two people sharing a tortilla over a bowl of salsa.</a:t>
            </a:r>
          </a:p>
        </p:txBody>
      </p:sp>
      <p:pic>
        <p:nvPicPr>
          <p:cNvPr id="51" name="Shape 5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778000"/>
            <a:ext cx="9143999" cy="5028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Shape 5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06400" y="2133600"/>
            <a:ext cx="9144000" cy="5783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Shape 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305150"/>
            <a:ext cx="9143999" cy="1269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778000"/>
            <a:ext cx="9143999" cy="5028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Shape 5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06400" y="507975"/>
            <a:ext cx="8738374" cy="7090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Shape 6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305150"/>
            <a:ext cx="9143999" cy="1269974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Shape 65"/>
          <p:cNvSpPr txBox="1">
            <a:spLocks noGrp="1"/>
          </p:cNvSpPr>
          <p:nvPr>
            <p:ph type="title" idx="4294967295"/>
          </p:nvPr>
        </p:nvSpPr>
        <p:spPr>
          <a:xfrm>
            <a:off x="508000" y="305150"/>
            <a:ext cx="9220200" cy="170442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None/>
            </a:pPr>
            <a:r>
              <a:rPr lang="en-US"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Probably the world's most famous bike race. The "R"? in "Tour"? is a cyclist yellow circle front wheel of bicycle.</a:t>
            </a:r>
          </a:p>
        </p:txBody>
      </p:sp>
      <p:pic>
        <p:nvPicPr>
          <p:cNvPr id="66" name="Shape 6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778000"/>
            <a:ext cx="9143999" cy="5028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660450" y="1862650"/>
            <a:ext cx="6691650" cy="5651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Shape 7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305150"/>
            <a:ext cx="9143999" cy="1269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Shape 7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778000"/>
            <a:ext cx="9143999" cy="5028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Shape 7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06400" y="2235200"/>
            <a:ext cx="9512874" cy="2302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Shape 7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305150"/>
            <a:ext cx="9143999" cy="1269974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Shape 80"/>
          <p:cNvSpPr txBox="1">
            <a:spLocks noGrp="1"/>
          </p:cNvSpPr>
          <p:nvPr>
            <p:ph type="title" idx="4294967295"/>
          </p:nvPr>
        </p:nvSpPr>
        <p:spPr>
          <a:xfrm>
            <a:off x="508000" y="305150"/>
            <a:ext cx="9220200" cy="140274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00000"/>
              </a:lnSpc>
              <a:spcBef>
                <a:spcPts val="218"/>
              </a:spcBef>
              <a:spcAft>
                <a:spcPts val="218"/>
              </a:spcAft>
              <a:buNone/>
            </a:pPr>
            <a:r>
              <a:rPr lang="en-US" sz="4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Arrow probably means Amazon has everything from A to Z?</a:t>
            </a:r>
          </a:p>
        </p:txBody>
      </p:sp>
      <p:pic>
        <p:nvPicPr>
          <p:cNvPr id="81" name="Shape 8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778000"/>
            <a:ext cx="9143999" cy="5028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Shape 8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77325" y="3048000"/>
            <a:ext cx="8889974" cy="177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Office PowerPoint</Application>
  <PresentationFormat>Custom</PresentationFormat>
  <Paragraphs>13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Custom Theme</vt:lpstr>
      <vt:lpstr>PowerPoint Presentation</vt:lpstr>
      <vt:lpstr>PowerPoint Presentation</vt:lpstr>
      <vt:lpstr>Do you see the arrow between the second "E" and "x"?? </vt:lpstr>
      <vt:lpstr>PowerPoint Presentation</vt:lpstr>
      <vt:lpstr>The 2nd and 3rd "t's" are two people sharing a tortilla over a bowl of salsa.</vt:lpstr>
      <vt:lpstr>PowerPoint Presentation</vt:lpstr>
      <vt:lpstr>Probably the world's most famous bike race. The "R"? in "Tour"? is a cyclist yellow circle front wheel of bicycle.</vt:lpstr>
      <vt:lpstr>PowerPoint Presentation</vt:lpstr>
      <vt:lpstr>Arrow probably means Amazon has everything from A to Z?</vt:lpstr>
      <vt:lpstr>PowerPoint Presentation</vt:lpstr>
      <vt:lpstr>There is a sideways chocolate kiss between "K" and "I."</vt:lpstr>
      <vt:lpstr>PowerPoint Presentation</vt:lpstr>
      <vt:lpstr>There is a bear if you look closely at image of Matterhorn . Toblerone chocolate bars originated in Berne, Switzerland whose symbol is the bear.</vt:lpstr>
      <vt:lpstr>PowerPoint Presentation</vt:lpstr>
      <vt:lpstr>See "31" embedded in the "B R?" Thirty one-wonderful flavors!</vt:lpstr>
      <vt:lpstr>PowerPoint Presentation</vt:lpstr>
      <vt:lpstr>See the gorilla and lioness?</vt:lpstr>
      <vt:lpstr>PowerPoint Presentation</vt:lpstr>
      <vt:lpstr>Smiley face is also a "g" like in "goodwill."</vt:lpstr>
      <vt:lpstr>PowerPoint Presentation</vt:lpstr>
      <vt:lpstr>Used to be the emblem for the Milwaukee Brewers. Baseball glove forms an "M" and a "B." Logo was designed by a college art student.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Mason</dc:creator>
  <cp:lastModifiedBy>Jason Uhl</cp:lastModifiedBy>
  <cp:revision>1</cp:revision>
  <dcterms:modified xsi:type="dcterms:W3CDTF">2015-11-23T21:27:48Z</dcterms:modified>
</cp:coreProperties>
</file>