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CB5EA-6DE7-408E-97E2-49A017076DB5}"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CB5EA-6DE7-408E-97E2-49A017076DB5}"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CB5EA-6DE7-408E-97E2-49A017076DB5}"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CB5EA-6DE7-408E-97E2-49A017076DB5}"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CB5EA-6DE7-408E-97E2-49A017076DB5}"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CB5EA-6DE7-408E-97E2-49A017076DB5}"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CB5EA-6DE7-408E-97E2-49A017076DB5}"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CB5EA-6DE7-408E-97E2-49A017076DB5}" type="datetimeFigureOut">
              <a:rPr lang="en-US" smtClean="0"/>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66EB1-4D87-4BD2-9BB2-17D36613E9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Photoshop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following are examples of Surrealism that have been done using Photoshop. However, the concept is the exact same for your drawing. </a:t>
            </a:r>
          </a:p>
          <a:p>
            <a:r>
              <a:rPr lang="en-US" dirty="0" smtClean="0"/>
              <a:t>Collect images that you find interesting or that you feel might come together to make an interesting composition.</a:t>
            </a:r>
          </a:p>
          <a:p>
            <a:r>
              <a:rPr lang="en-US" dirty="0" smtClean="0"/>
              <a:t>Consider a “theme”, landscape, or concept when you begin looking for images.  How can they come together to make an entire composition. Remember, it doesn’t have to make sense, it just needs to be unified. This is not a “COLLAGE”.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urreal photoshop art digital design world in a lightbulb.jpg"/>
          <p:cNvPicPr>
            <a:picLocks noChangeAspect="1"/>
          </p:cNvPicPr>
          <p:nvPr/>
        </p:nvPicPr>
        <p:blipFill>
          <a:blip r:embed="rId2" cstate="print"/>
          <a:stretch>
            <a:fillRect/>
          </a:stretch>
        </p:blipFill>
        <p:spPr>
          <a:xfrm>
            <a:off x="609600" y="381000"/>
            <a:ext cx="8070851" cy="60531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5.jpg"/>
          <p:cNvPicPr>
            <a:picLocks noGrp="1" noChangeAspect="1"/>
          </p:cNvPicPr>
          <p:nvPr>
            <p:ph idx="1"/>
          </p:nvPr>
        </p:nvPicPr>
        <p:blipFill>
          <a:blip r:embed="rId2" cstate="print"/>
          <a:stretch>
            <a:fillRect/>
          </a:stretch>
        </p:blipFill>
        <p:spPr>
          <a:xfrm>
            <a:off x="1714500" y="1862931"/>
            <a:ext cx="5715000" cy="4000500"/>
          </a:xfrm>
        </p:spPr>
      </p:pic>
      <p:pic>
        <p:nvPicPr>
          <p:cNvPr id="5" name="Picture 4" descr="1338162163_scarecrow1200B.jpg"/>
          <p:cNvPicPr>
            <a:picLocks noChangeAspect="1"/>
          </p:cNvPicPr>
          <p:nvPr/>
        </p:nvPicPr>
        <p:blipFill>
          <a:blip r:embed="rId3" cstate="print"/>
          <a:stretch>
            <a:fillRect/>
          </a:stretch>
        </p:blipFill>
        <p:spPr>
          <a:xfrm>
            <a:off x="1371600" y="228600"/>
            <a:ext cx="6400800" cy="6400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neosurrealismart.com.jpg"/>
          <p:cNvPicPr>
            <a:picLocks noChangeAspect="1"/>
          </p:cNvPicPr>
          <p:nvPr/>
        </p:nvPicPr>
        <p:blipFill>
          <a:blip r:embed="rId2" cstate="print"/>
          <a:stretch>
            <a:fillRect/>
          </a:stretch>
        </p:blipFill>
        <p:spPr>
          <a:xfrm>
            <a:off x="381000" y="228600"/>
            <a:ext cx="8296200" cy="6222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rikjohannson2.jpg"/>
          <p:cNvPicPr>
            <a:picLocks noChangeAspect="1"/>
          </p:cNvPicPr>
          <p:nvPr/>
        </p:nvPicPr>
        <p:blipFill>
          <a:blip r:embed="rId2" cstate="print"/>
          <a:stretch>
            <a:fillRect/>
          </a:stretch>
        </p:blipFill>
        <p:spPr>
          <a:xfrm>
            <a:off x="762000" y="685800"/>
            <a:ext cx="8001000" cy="5324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anana-paint.jpg"/>
          <p:cNvPicPr>
            <a:picLocks noChangeAspect="1"/>
          </p:cNvPicPr>
          <p:nvPr/>
        </p:nvPicPr>
        <p:blipFill>
          <a:blip r:embed="rId2" cstate="print"/>
          <a:stretch>
            <a:fillRect/>
          </a:stretch>
        </p:blipFill>
        <p:spPr>
          <a:xfrm>
            <a:off x="177800" y="381000"/>
            <a:ext cx="8890000" cy="5918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Collages</a:t>
            </a:r>
            <a:br>
              <a:rPr lang="en-US" dirty="0" smtClean="0"/>
            </a:br>
            <a:r>
              <a:rPr lang="en-US" dirty="0" smtClean="0"/>
              <a:t>(this is what </a:t>
            </a:r>
            <a:r>
              <a:rPr lang="en-US" b="1" u="sng" dirty="0" smtClean="0"/>
              <a:t>NOT</a:t>
            </a:r>
            <a:r>
              <a:rPr lang="en-US" dirty="0" smtClean="0"/>
              <a:t> to do)</a:t>
            </a:r>
            <a:endParaRPr lang="en-US" dirty="0"/>
          </a:p>
        </p:txBody>
      </p:sp>
      <p:pic>
        <p:nvPicPr>
          <p:cNvPr id="4" name="Content Placeholder 3" descr="creation1694_2_800x600.jpg"/>
          <p:cNvPicPr>
            <a:picLocks noGrp="1" noChangeAspect="1"/>
          </p:cNvPicPr>
          <p:nvPr>
            <p:ph idx="1"/>
          </p:nvPr>
        </p:nvPicPr>
        <p:blipFill>
          <a:blip r:embed="rId2" cstate="print"/>
          <a:stretch>
            <a:fillRect/>
          </a:stretch>
        </p:blipFill>
        <p:spPr>
          <a:xfrm>
            <a:off x="533400" y="1600200"/>
            <a:ext cx="3378200" cy="2533651"/>
          </a:xfrm>
        </p:spPr>
      </p:pic>
      <p:pic>
        <p:nvPicPr>
          <p:cNvPr id="5" name="Picture 4" descr="envelope-drawing001.jpg"/>
          <p:cNvPicPr>
            <a:picLocks noChangeAspect="1"/>
          </p:cNvPicPr>
          <p:nvPr/>
        </p:nvPicPr>
        <p:blipFill>
          <a:blip r:embed="rId3" cstate="print"/>
          <a:stretch>
            <a:fillRect/>
          </a:stretch>
        </p:blipFill>
        <p:spPr>
          <a:xfrm>
            <a:off x="457200" y="4343400"/>
            <a:ext cx="3493411" cy="2294808"/>
          </a:xfrm>
          <a:prstGeom prst="rect">
            <a:avLst/>
          </a:prstGeom>
        </p:spPr>
      </p:pic>
      <p:pic>
        <p:nvPicPr>
          <p:cNvPr id="6" name="Picture 5" descr="IMG_0635.jpg"/>
          <p:cNvPicPr>
            <a:picLocks noChangeAspect="1"/>
          </p:cNvPicPr>
          <p:nvPr/>
        </p:nvPicPr>
        <p:blipFill>
          <a:blip r:embed="rId4" cstate="print"/>
          <a:stretch>
            <a:fillRect/>
          </a:stretch>
        </p:blipFill>
        <p:spPr>
          <a:xfrm>
            <a:off x="4267200" y="1600200"/>
            <a:ext cx="3426903" cy="2752018"/>
          </a:xfrm>
          <a:prstGeom prst="rect">
            <a:avLst/>
          </a:prstGeom>
        </p:spPr>
      </p:pic>
      <p:sp>
        <p:nvSpPr>
          <p:cNvPr id="7" name="TextBox 6"/>
          <p:cNvSpPr txBox="1"/>
          <p:nvPr/>
        </p:nvSpPr>
        <p:spPr>
          <a:xfrm>
            <a:off x="4191000" y="4495800"/>
            <a:ext cx="3886200" cy="2308324"/>
          </a:xfrm>
          <a:prstGeom prst="rect">
            <a:avLst/>
          </a:prstGeom>
          <a:noFill/>
        </p:spPr>
        <p:txBody>
          <a:bodyPr wrap="square" rtlCol="0">
            <a:spAutoFit/>
          </a:bodyPr>
          <a:lstStyle/>
          <a:p>
            <a:r>
              <a:rPr lang="en-US" dirty="0" smtClean="0">
                <a:solidFill>
                  <a:srgbClr val="FF0000"/>
                </a:solidFill>
              </a:rPr>
              <a:t>A collage is a form of art.  It can be interesting and make good art. However, the point of Surrealism is that the items in the work are connected in a realistic way </a:t>
            </a:r>
            <a:r>
              <a:rPr lang="en-US" dirty="0" smtClean="0">
                <a:solidFill>
                  <a:srgbClr val="FF0000"/>
                </a:solidFill>
              </a:rPr>
              <a:t>with a message in mind– </a:t>
            </a:r>
            <a:r>
              <a:rPr lang="en-US" dirty="0" smtClean="0">
                <a:solidFill>
                  <a:srgbClr val="FF0000"/>
                </a:solidFill>
              </a:rPr>
              <a:t>it’s a new world or scene.  It is not like “scrapbooking” where items are cut, pasted, and simply overlap.</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167</Words>
  <Application>Microsoft Office PowerPoint</Application>
  <PresentationFormat>On-screen Show (4:3)</PresentationFormat>
  <Paragraphs>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Examples From Photoshop</vt:lpstr>
      <vt:lpstr>PowerPoint Presentation</vt:lpstr>
      <vt:lpstr>PowerPoint Presentation</vt:lpstr>
      <vt:lpstr>PowerPoint Presentation</vt:lpstr>
      <vt:lpstr>PowerPoint Presentation</vt:lpstr>
      <vt:lpstr>PowerPoint Presentation</vt:lpstr>
      <vt:lpstr>Examples of Collages (this is what NOT to do)</vt:lpstr>
    </vt:vector>
  </TitlesOfParts>
  <Company>BCSC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From Photoshop</dc:title>
  <dc:creator>Leslie Weaver</dc:creator>
  <cp:lastModifiedBy>Jason Uhl</cp:lastModifiedBy>
  <cp:revision>3</cp:revision>
  <dcterms:created xsi:type="dcterms:W3CDTF">2014-03-11T19:02:20Z</dcterms:created>
  <dcterms:modified xsi:type="dcterms:W3CDTF">2016-03-08T21:56:44Z</dcterms:modified>
</cp:coreProperties>
</file>